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6" r:id="rId3"/>
    <p:sldId id="257" r:id="rId4"/>
    <p:sldId id="268" r:id="rId5"/>
    <p:sldId id="269" r:id="rId6"/>
    <p:sldId id="262" r:id="rId7"/>
    <p:sldId id="259" r:id="rId8"/>
    <p:sldId id="260" r:id="rId9"/>
    <p:sldId id="261" r:id="rId10"/>
    <p:sldId id="266" r:id="rId11"/>
  </p:sldIdLst>
  <p:sldSz cx="10287000" cy="10287000"/>
  <p:notesSz cx="6858000" cy="9144000"/>
  <p:embeddedFontLst>
    <p:embeddedFont>
      <p:font typeface="Cinzel Decorative" panose="020B0604020202020204" charset="0"/>
      <p:regular r:id="rId12"/>
    </p:embeddedFont>
    <p:embeddedFont>
      <p:font typeface="Lovelace Bold" panose="020B0604020202020204" charset="0"/>
      <p:regular r:id="rId13"/>
    </p:embeddedFont>
    <p:embeddedFont>
      <p:font typeface="Playfair Display" panose="00000500000000000000" pitchFamily="2" charset="0"/>
      <p:regular r:id="rId14"/>
      <p:bold r:id="rId15"/>
    </p:embeddedFont>
    <p:embeddedFont>
      <p:font typeface="Playfair Display Bold" panose="00000800000000000000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9A6C"/>
    <a:srgbClr val="C8D5C1"/>
    <a:srgbClr val="EDE7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2424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24309" y="7183392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1"/>
                </a:lnTo>
                <a:lnTo>
                  <a:pt x="0" y="838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5" name="Group 5"/>
          <p:cNvGrpSpPr/>
          <p:nvPr/>
        </p:nvGrpSpPr>
        <p:grpSpPr>
          <a:xfrm>
            <a:off x="3137258" y="8536209"/>
            <a:ext cx="3986815" cy="1114533"/>
            <a:chOff x="0" y="0"/>
            <a:chExt cx="5315753" cy="1486044"/>
          </a:xfrm>
        </p:grpSpPr>
        <p:sp>
          <p:nvSpPr>
            <p:cNvPr id="6" name="TextBox 6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pic>
        <p:nvPicPr>
          <p:cNvPr id="12" name="Image 11">
            <a:extLst>
              <a:ext uri="{FF2B5EF4-FFF2-40B4-BE49-F238E27FC236}">
                <a16:creationId xmlns:a16="http://schemas.microsoft.com/office/drawing/2014/main" id="{1376BD03-D55A-BE96-8167-0DD91FCADB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93" y="194965"/>
            <a:ext cx="8241232" cy="82412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965727" y="6269086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538865" y="3050067"/>
            <a:ext cx="8925924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90"/>
              </a:lnSpc>
            </a:pPr>
            <a:r>
              <a:rPr lang="fr-FR" sz="3205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Scannez pour réserver votre séance.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615700"/>
            <a:ext cx="8203930" cy="2147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fr-FR" sz="62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« Envie d’aller plus loin ?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3150093" y="8701034"/>
            <a:ext cx="3986815" cy="1114533"/>
            <a:chOff x="0" y="0"/>
            <a:chExt cx="5315753" cy="1486044"/>
          </a:xfrm>
        </p:grpSpPr>
        <p:sp>
          <p:nvSpPr>
            <p:cNvPr id="6" name="TextBox 6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049" y="4660891"/>
            <a:ext cx="4186901" cy="4186901"/>
          </a:xfrm>
          <a:prstGeom prst="rect">
            <a:avLst/>
          </a:prstGeom>
        </p:spPr>
      </p:pic>
      <p:sp>
        <p:nvSpPr>
          <p:cNvPr id="12" name="Freeform 12"/>
          <p:cNvSpPr/>
          <p:nvPr/>
        </p:nvSpPr>
        <p:spPr>
          <a:xfrm>
            <a:off x="1482891" y="6269086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Box 3"/>
          <p:cNvSpPr txBox="1"/>
          <p:nvPr/>
        </p:nvSpPr>
        <p:spPr>
          <a:xfrm>
            <a:off x="538865" y="3852203"/>
            <a:ext cx="8619091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84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Je vous accompagne avec douceur et sur-mesure. 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7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37144" y="7862652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1209361" y="573353"/>
            <a:ext cx="7868278" cy="4229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6F6A63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Nouveau : </a:t>
            </a:r>
          </a:p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6F6A63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Hypnose &amp; Kinésiologie dans votre cabinet 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162928" y="8701034"/>
            <a:ext cx="3986815" cy="1114533"/>
            <a:chOff x="0" y="0"/>
            <a:chExt cx="5315753" cy="1486044"/>
          </a:xfrm>
        </p:grpSpPr>
        <p:sp>
          <p:nvSpPr>
            <p:cNvPr id="5" name="TextBox 5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285322" y="5194538"/>
            <a:ext cx="7716357" cy="2587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16"/>
              </a:lnSpc>
            </a:pPr>
            <a:r>
              <a:rPr lang="fr-FR" sz="3200" b="1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Pour accompagner votre mieux‑être global</a:t>
            </a:r>
          </a:p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Et si votre corps n’avait pas à tout porter seul ? 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37144" y="7494087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1209361" y="762822"/>
            <a:ext cx="7868278" cy="6362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6F6A63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« Votre corps travaille beaucoup. </a:t>
            </a:r>
          </a:p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6F6A63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Et si vous lui offriez aussi un espace pour relâcher ce qu’il garde en mémoire ?  »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162928" y="8701034"/>
            <a:ext cx="3986815" cy="1114533"/>
            <a:chOff x="0" y="0"/>
            <a:chExt cx="5315753" cy="1486044"/>
          </a:xfrm>
        </p:grpSpPr>
        <p:sp>
          <p:nvSpPr>
            <p:cNvPr id="5" name="TextBox 5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7D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DCAECC-04E3-E64F-204E-3D3DB626A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67E5038-DCEE-3D17-4542-ADDF381C4A63}"/>
              </a:ext>
            </a:extLst>
          </p:cNvPr>
          <p:cNvSpPr/>
          <p:nvPr/>
        </p:nvSpPr>
        <p:spPr>
          <a:xfrm>
            <a:off x="4724309" y="7183392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1"/>
                </a:lnTo>
                <a:lnTo>
                  <a:pt x="0" y="8383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B0E3810-CD57-AB13-2FB3-69C47F63714D}"/>
              </a:ext>
            </a:extLst>
          </p:cNvPr>
          <p:cNvSpPr txBox="1"/>
          <p:nvPr/>
        </p:nvSpPr>
        <p:spPr>
          <a:xfrm>
            <a:off x="701284" y="5055802"/>
            <a:ext cx="8910101" cy="12730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Douleurs persistantes, tensions, fatigue, stress… </a:t>
            </a:r>
          </a:p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Le corps et l’esprit fonctionnent ensemble. »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662A0C84-A722-F1E0-6E2C-6C04D4F837E0}"/>
              </a:ext>
            </a:extLst>
          </p:cNvPr>
          <p:cNvSpPr txBox="1"/>
          <p:nvPr/>
        </p:nvSpPr>
        <p:spPr>
          <a:xfrm>
            <a:off x="1054370" y="1172311"/>
            <a:ext cx="8203930" cy="31622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Quand le corps compense, le mental aussi</a:t>
            </a: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D133E002-E00D-B6DE-9681-D2EC2C3FBA3A}"/>
              </a:ext>
            </a:extLst>
          </p:cNvPr>
          <p:cNvGrpSpPr/>
          <p:nvPr/>
        </p:nvGrpSpPr>
        <p:grpSpPr>
          <a:xfrm>
            <a:off x="3137258" y="8536209"/>
            <a:ext cx="3986815" cy="1114533"/>
            <a:chOff x="0" y="0"/>
            <a:chExt cx="5315753" cy="1486044"/>
          </a:xfrm>
        </p:grpSpPr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A5D80806-72EF-180B-9972-339EC044F048}"/>
                </a:ext>
              </a:extLst>
            </p:cNvPr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875F8B50-6181-6B7E-D134-5756323866F4}"/>
                </a:ext>
              </a:extLst>
            </p:cNvPr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DF400381-CBAF-FA5F-7BC2-7B5CA1EA89C8}"/>
                </a:ext>
              </a:extLst>
            </p:cNvPr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FAB704F7-B52C-9DD3-9CD1-8A0BAFDEE4C7}"/>
                </a:ext>
              </a:extLst>
            </p:cNvPr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92C4EF70-5989-8B57-5239-C54476592328}"/>
                </a:ext>
              </a:extLst>
            </p:cNvPr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854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5C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D18507-EC38-CFB8-1DEE-DFF7E16CB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467CA4F-FEDC-A544-B26B-091B8B28C698}"/>
              </a:ext>
            </a:extLst>
          </p:cNvPr>
          <p:cNvSpPr/>
          <p:nvPr/>
        </p:nvSpPr>
        <p:spPr>
          <a:xfrm>
            <a:off x="4767546" y="7935136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FDDCD84-3271-69CB-CF3A-127BB9A3F364}"/>
              </a:ext>
            </a:extLst>
          </p:cNvPr>
          <p:cNvSpPr txBox="1"/>
          <p:nvPr/>
        </p:nvSpPr>
        <p:spPr>
          <a:xfrm>
            <a:off x="1209361" y="591853"/>
            <a:ext cx="7868278" cy="63678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6F6A63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« Quand le stress quotidien s’accumule, que la fatigue s’installe ou que les émotions prennent toute la place ?  »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5FC305C5-C5F4-3942-D97D-1EBA97A41EED}"/>
              </a:ext>
            </a:extLst>
          </p:cNvPr>
          <p:cNvGrpSpPr/>
          <p:nvPr/>
        </p:nvGrpSpPr>
        <p:grpSpPr>
          <a:xfrm>
            <a:off x="3162928" y="8701034"/>
            <a:ext cx="3986815" cy="1114533"/>
            <a:chOff x="0" y="0"/>
            <a:chExt cx="5315753" cy="1486044"/>
          </a:xfrm>
        </p:grpSpPr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2658F4F-A6EC-0DFE-B9CC-03A9BC8805FD}"/>
                </a:ext>
              </a:extLst>
            </p:cNvPr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3E4728B3-56E6-A1A1-54C7-7B8A4CF51BCB}"/>
                </a:ext>
              </a:extLst>
            </p:cNvPr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A7C193AE-A171-6A05-CE7F-413784BE2D56}"/>
                </a:ext>
              </a:extLst>
            </p:cNvPr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3177907D-726D-DF03-992E-F5B48FB1A4B9}"/>
                </a:ext>
              </a:extLst>
            </p:cNvPr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A644F38C-CC1F-F549-C79D-D51CC770CFD0}"/>
                </a:ext>
              </a:extLst>
            </p:cNvPr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sp>
        <p:nvSpPr>
          <p:cNvPr id="10" name="TextBox 3">
            <a:extLst>
              <a:ext uri="{FF2B5EF4-FFF2-40B4-BE49-F238E27FC236}">
                <a16:creationId xmlns:a16="http://schemas.microsoft.com/office/drawing/2014/main" id="{D26E8EC3-0642-53D2-EDDD-2316DFB5D20E}"/>
              </a:ext>
            </a:extLst>
          </p:cNvPr>
          <p:cNvSpPr txBox="1"/>
          <p:nvPr/>
        </p:nvSpPr>
        <p:spPr>
          <a:xfrm>
            <a:off x="797927" y="7188565"/>
            <a:ext cx="8910101" cy="592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Le corps finit par exprimer ce mal-être.»</a:t>
            </a:r>
          </a:p>
        </p:txBody>
      </p:sp>
    </p:spTree>
    <p:extLst>
      <p:ext uri="{BB962C8B-B14F-4D97-AF65-F5344CB8AC3E}">
        <p14:creationId xmlns:p14="http://schemas.microsoft.com/office/powerpoint/2010/main" val="137158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24309" y="7781138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952500" y="4020195"/>
            <a:ext cx="8382000" cy="40008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5441" lvl="1">
              <a:lnSpc>
                <a:spcPts val="5344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</a:rPr>
              <a:t>Dialogue avec le corps, g</a:t>
            </a: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râce au test musculaire.</a:t>
            </a:r>
          </a:p>
          <a:p>
            <a:pPr marL="345441" lvl="1">
              <a:lnSpc>
                <a:spcPts val="5344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L’inconscient devient conscient favorisant ainsi une nouvelle compréhension et prise de conscience de ses propres ressources et solutions.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806987" y="895350"/>
            <a:ext cx="8843002" cy="24752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fr-FR" sz="72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Qu’est-ce que la kinésiologie ?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3162928" y="8536209"/>
            <a:ext cx="3986815" cy="1114533"/>
            <a:chOff x="0" y="0"/>
            <a:chExt cx="5315753" cy="1486044"/>
          </a:xfrm>
        </p:grpSpPr>
        <p:sp>
          <p:nvSpPr>
            <p:cNvPr id="6" name="TextBox 6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7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24308" y="8007150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1054370" y="3471405"/>
            <a:ext cx="8203930" cy="2769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Ces approches soutiennent le travail du corps :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en apaisant le système nerveux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en diminu</a:t>
            </a:r>
            <a:r>
              <a:rPr lang="fr-FR" sz="3200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</a:t>
            </a: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nt le stress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en favorisant une meilleure récupération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6F6A63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en relâchant les tensions émotionnelles »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150093" y="8701034"/>
            <a:ext cx="3986815" cy="1114533"/>
            <a:chOff x="0" y="0"/>
            <a:chExt cx="5315753" cy="1486044"/>
          </a:xfrm>
        </p:grpSpPr>
        <p:sp>
          <p:nvSpPr>
            <p:cNvPr id="5" name="TextBox 5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54370" y="914400"/>
            <a:ext cx="8203930" cy="2095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400"/>
              </a:lnSpc>
            </a:pPr>
            <a:r>
              <a:rPr lang="fr-FR" sz="60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Hypnose &amp; Kinésiologie 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E237EAA8-3910-FD17-4900-699813A327CE}"/>
              </a:ext>
            </a:extLst>
          </p:cNvPr>
          <p:cNvSpPr txBox="1"/>
          <p:nvPr/>
        </p:nvSpPr>
        <p:spPr>
          <a:xfrm>
            <a:off x="688449" y="6648472"/>
            <a:ext cx="8910101" cy="1259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Nous travaillons ensemble pour remettre du mouvement la ou tout semblait à l’arrêt.»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724309" y="7718877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1052263" y="4509948"/>
            <a:ext cx="7899130" cy="32602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fr-FR" sz="3200" b="1" u="none" strike="noStrike" noProof="0" dirty="0">
                <a:solidFill>
                  <a:srgbClr val="C49A6C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Avant : </a:t>
            </a:r>
          </a:p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tensions, fatigue, surcharge mentale</a:t>
            </a:r>
          </a:p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endParaRPr lang="fr-FR" sz="3200" u="none" strike="noStrike" noProof="0" dirty="0">
              <a:solidFill>
                <a:srgbClr val="4A5E54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r">
              <a:lnSpc>
                <a:spcPts val="5216"/>
              </a:lnSpc>
              <a:spcBef>
                <a:spcPct val="0"/>
              </a:spcBef>
            </a:pPr>
            <a:r>
              <a:rPr lang="fr-FR" sz="3200" b="1" u="none" strike="noStrike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 </a:t>
            </a:r>
            <a:r>
              <a:rPr lang="fr-FR" sz="3200" b="1" u="none" strike="noStrike" noProof="0" dirty="0">
                <a:solidFill>
                  <a:srgbClr val="C49A6C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Après :</a:t>
            </a:r>
            <a:r>
              <a:rPr lang="fr-FR" sz="3200" u="none" strike="noStrike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</a:t>
            </a:r>
          </a:p>
          <a:p>
            <a:pPr marL="0" lvl="0" indent="0" algn="r">
              <a:lnSpc>
                <a:spcPts val="5216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clarté, légèreté, respiration intérieure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3150093" y="8701034"/>
            <a:ext cx="3986815" cy="1114533"/>
            <a:chOff x="0" y="0"/>
            <a:chExt cx="5315753" cy="1486044"/>
          </a:xfrm>
        </p:grpSpPr>
        <p:sp>
          <p:nvSpPr>
            <p:cNvPr id="5" name="TextBox 5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721999" y="730428"/>
            <a:ext cx="8843002" cy="3779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fr-FR" sz="72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Ce que vous pouvez ressentir après une séance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7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361151" y="2746575"/>
            <a:ext cx="838382" cy="838382"/>
          </a:xfrm>
          <a:custGeom>
            <a:avLst/>
            <a:gdLst/>
            <a:ahLst/>
            <a:cxnLst/>
            <a:rect l="l" t="t" r="r" b="b"/>
            <a:pathLst>
              <a:path w="838382" h="838382">
                <a:moveTo>
                  <a:pt x="0" y="0"/>
                </a:moveTo>
                <a:lnTo>
                  <a:pt x="838382" y="0"/>
                </a:lnTo>
                <a:lnTo>
                  <a:pt x="838382" y="838382"/>
                </a:lnTo>
                <a:lnTo>
                  <a:pt x="0" y="838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3" name="TextBox 3"/>
          <p:cNvSpPr txBox="1"/>
          <p:nvPr/>
        </p:nvSpPr>
        <p:spPr>
          <a:xfrm>
            <a:off x="893006" y="4487074"/>
            <a:ext cx="7988093" cy="4154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Stress , anxiété &amp; surcharge mentale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Troubles du sommeil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Addictions (tabac, sucre…)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Blocages émotionnels</a:t>
            </a:r>
          </a:p>
          <a:p>
            <a:pPr marL="0" lvl="0" indent="0" algn="l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Peurs &amp; phobies</a:t>
            </a:r>
          </a:p>
          <a:p>
            <a:pPr lvl="0">
              <a:lnSpc>
                <a:spcPts val="3584"/>
              </a:lnSpc>
              <a:spcBef>
                <a:spcPct val="0"/>
              </a:spcBef>
            </a:pP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Retrouver énergie</a:t>
            </a:r>
            <a:r>
              <a:rPr lang="fr-FR" sz="3200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&amp; </a:t>
            </a:r>
            <a:r>
              <a:rPr lang="fr-FR" sz="3200" u="none" strike="noStrike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vitalité</a:t>
            </a:r>
            <a:endParaRPr lang="fr-FR" sz="3200" noProof="0" dirty="0">
              <a:solidFill>
                <a:srgbClr val="C49A6C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lvl="0">
              <a:lnSpc>
                <a:spcPts val="3584"/>
              </a:lnSpc>
              <a:spcBef>
                <a:spcPct val="0"/>
              </a:spcBef>
            </a:pPr>
            <a:r>
              <a:rPr lang="fr-FR" sz="3200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</a:t>
            </a:r>
            <a:r>
              <a:rPr lang="fr-FR" sz="3200" noProof="0" dirty="0">
                <a:solidFill>
                  <a:srgbClr val="C49A6C"/>
                </a:solidFill>
                <a:latin typeface="Playfair Display"/>
                <a:sym typeface="Playfair Display"/>
              </a:rPr>
              <a:t>Evoluer </a:t>
            </a:r>
            <a:r>
              <a:rPr lang="fr-FR" sz="3200" noProof="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&amp;</a:t>
            </a:r>
            <a:r>
              <a:rPr lang="fr-FR" sz="3200" noProof="0" dirty="0">
                <a:solidFill>
                  <a:srgbClr val="C49A6C"/>
                </a:solidFill>
                <a:latin typeface="Playfair Display"/>
                <a:sym typeface="Playfair Display"/>
              </a:rPr>
              <a:t> s’épanouir personnellement</a:t>
            </a:r>
          </a:p>
          <a:p>
            <a:pPr lvl="0">
              <a:lnSpc>
                <a:spcPts val="3584"/>
              </a:lnSpc>
              <a:spcBef>
                <a:spcPct val="0"/>
              </a:spcBef>
            </a:pPr>
            <a:r>
              <a:rPr lang="fr-FR" sz="320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• </a:t>
            </a:r>
            <a:r>
              <a:rPr lang="fr-FR" sz="3200" u="none" strike="noStrike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Problématiques familiale</a:t>
            </a:r>
            <a:r>
              <a:rPr lang="fr-FR" sz="3200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&amp;</a:t>
            </a:r>
            <a:r>
              <a:rPr lang="fr-FR" sz="3200" u="none" strike="noStrike" dirty="0">
                <a:solidFill>
                  <a:srgbClr val="C49A6C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transgénérationnelle</a:t>
            </a:r>
            <a:endParaRPr lang="fr-FR" sz="3200" u="none" strike="noStrike" noProof="0" dirty="0">
              <a:solidFill>
                <a:srgbClr val="C49A6C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3150093" y="8701034"/>
            <a:ext cx="3986815" cy="1114533"/>
            <a:chOff x="0" y="0"/>
            <a:chExt cx="5315753" cy="1486044"/>
          </a:xfrm>
        </p:grpSpPr>
        <p:sp>
          <p:nvSpPr>
            <p:cNvPr id="5" name="TextBox 5"/>
            <p:cNvSpPr txBox="1"/>
            <p:nvPr/>
          </p:nvSpPr>
          <p:spPr>
            <a:xfrm>
              <a:off x="0" y="-43843"/>
              <a:ext cx="827603" cy="1437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000"/>
                </a:lnSpc>
              </a:pPr>
              <a:r>
                <a:rPr lang="fr-FR" sz="6428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@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786733" y="-133350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K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257333" y="560381"/>
              <a:ext cx="2058420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YNESSENS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919373" y="560381"/>
              <a:ext cx="1099214" cy="3243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2061"/>
                </a:lnSpc>
              </a:pPr>
              <a:r>
                <a:rPr lang="fr-FR" sz="1472" b="1" spc="284" noProof="0" dirty="0">
                  <a:solidFill>
                    <a:srgbClr val="3F7E67"/>
                  </a:solidFill>
                  <a:latin typeface="Lovelace Bold"/>
                  <a:ea typeface="Lovelace Bold"/>
                  <a:cs typeface="Lovelace Bold"/>
                  <a:sym typeface="Lovelace Bold"/>
                </a:rPr>
                <a:t>YPNO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78172" y="-130506"/>
              <a:ext cx="941201" cy="16165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235"/>
                </a:lnSpc>
              </a:pPr>
              <a:r>
                <a:rPr lang="fr-FR" sz="7311" noProof="0" dirty="0">
                  <a:solidFill>
                    <a:srgbClr val="3F7E67"/>
                  </a:solidFill>
                  <a:latin typeface="Cinzel Decorative"/>
                  <a:ea typeface="Cinzel Decorative"/>
                  <a:cs typeface="Cinzel Decorative"/>
                  <a:sym typeface="Cinzel Decorative"/>
                </a:rPr>
                <a:t>H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28700" y="739391"/>
            <a:ext cx="8203930" cy="2132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fr-FR" sz="6200" b="1" noProof="0" dirty="0">
                <a:solidFill>
                  <a:srgbClr val="4A5E54"/>
                </a:solidFill>
                <a:latin typeface="Playfair Display Bold"/>
                <a:ea typeface="Playfair Display Bold"/>
                <a:cs typeface="Playfair Display Bold"/>
                <a:sym typeface="Playfair Display Bold"/>
              </a:rPr>
              <a:t>Pour qui ? Pour quelles raisons ?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9D5BA20-9427-D314-5CCF-2106C8BCAD37}"/>
              </a:ext>
            </a:extLst>
          </p:cNvPr>
          <p:cNvSpPr txBox="1"/>
          <p:nvPr/>
        </p:nvSpPr>
        <p:spPr>
          <a:xfrm>
            <a:off x="432003" y="3456710"/>
            <a:ext cx="8910101" cy="592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16"/>
              </a:lnSpc>
            </a:pPr>
            <a:r>
              <a:rPr lang="fr-FR" sz="3200" noProof="0" dirty="0">
                <a:solidFill>
                  <a:srgbClr val="4A5E54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« Adulte, Enfant ou Ado.»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356</Words>
  <Application>Microsoft Office PowerPoint</Application>
  <PresentationFormat>Personnalisé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Lovelace Bold</vt:lpstr>
      <vt:lpstr>Arial</vt:lpstr>
      <vt:lpstr>Calibri</vt:lpstr>
      <vt:lpstr>Cinzel Decorative</vt:lpstr>
      <vt:lpstr>Playfair Display Bold</vt:lpstr>
      <vt:lpstr>Playfair Display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cabinet</dc:title>
  <cp:lastModifiedBy>aurelie LABRADOR</cp:lastModifiedBy>
  <cp:revision>7</cp:revision>
  <dcterms:created xsi:type="dcterms:W3CDTF">2006-08-16T00:00:00Z</dcterms:created>
  <dcterms:modified xsi:type="dcterms:W3CDTF">2026-03-30T20:48:54Z</dcterms:modified>
  <dc:identifier>DAHEJQPJ0PE</dc:identifier>
</cp:coreProperties>
</file>